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1819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82818551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114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358637"/>
            <a:ext cx="4395582" cy="1954381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апреля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25 апреля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южный 9-14 м/с. Температура воздуха ночью 8-10, днем 26-28 тепла. </a:t>
            </a:r>
          </a:p>
          <a:p>
            <a:pPr indent="176213" algn="just">
              <a:spcAft>
                <a:spcPts val="0"/>
              </a:spcAft>
            </a:pPr>
            <a:endParaRPr lang="ru-RU" sz="110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26 апреля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25 апреля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южный 9-14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11-13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6965691"/>
              </p:ext>
            </p:extLst>
          </p:nvPr>
        </p:nvGraphicFramePr>
        <p:xfrm>
          <a:off x="5149471" y="3876544"/>
          <a:ext cx="4415373" cy="23850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7045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798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baseline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baseline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16640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baseline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baseline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0.717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baseline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baseline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baseline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baseline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baseline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0.825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69262" y="2205940"/>
            <a:ext cx="4395582" cy="76944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166381" y="3120676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Леженина П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56870</TotalTime>
  <Words>637</Words>
  <Application>Microsoft Office PowerPoint</Application>
  <PresentationFormat>Лист A4 (210x297 мм)</PresentationFormat>
  <Paragraphs>107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8018</cp:revision>
  <cp:lastPrinted>2025-08-12T06:13:34Z</cp:lastPrinted>
  <dcterms:created xsi:type="dcterms:W3CDTF">2018-03-27T06:03:00Z</dcterms:created>
  <dcterms:modified xsi:type="dcterms:W3CDTF">2026-04-24T06:11:44Z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